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76" r:id="rId10"/>
    <p:sldId id="279" r:id="rId11"/>
    <p:sldId id="280" r:id="rId12"/>
    <p:sldId id="281" r:id="rId13"/>
    <p:sldId id="282" r:id="rId14"/>
    <p:sldId id="284" r:id="rId15"/>
    <p:sldId id="283" r:id="rId16"/>
    <p:sldId id="291" r:id="rId17"/>
    <p:sldId id="285" r:id="rId18"/>
    <p:sldId id="286" r:id="rId19"/>
    <p:sldId id="287" r:id="rId20"/>
    <p:sldId id="288" r:id="rId21"/>
    <p:sldId id="289" r:id="rId22"/>
    <p:sldId id="277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4D0"/>
    <a:srgbClr val="F3F7EA"/>
    <a:srgbClr val="E60000"/>
    <a:srgbClr val="870000"/>
    <a:srgbClr val="EF5454"/>
    <a:srgbClr val="F9D815"/>
    <a:srgbClr val="FF9900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9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A9886-B69B-4FBB-BF94-3F6876D18556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6C93-8D5C-4A61-A6B4-31FF0CB40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84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56C93-8D5C-4A61-A6B4-31FF0CB40A6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6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65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1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25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15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98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9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75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3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25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78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8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18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13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56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3D86-C7B7-4314-9737-7916F6D41514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5EC283-0257-4C59-9612-1DE63DCB8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gp.bayern.de/?lang=de_ls" TargetMode="External"/><Relationship Id="rId2" Type="http://schemas.openxmlformats.org/officeDocument/2006/relationships/hyperlink" Target="http://www.corona-leichte-sprache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gakramer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14600"/>
            <a:ext cx="8915399" cy="2262781"/>
          </a:xfrm>
        </p:spPr>
        <p:txBody>
          <a:bodyPr/>
          <a:lstStyle/>
          <a:p>
            <a:r>
              <a:rPr lang="de-DE" dirty="0"/>
              <a:t>Informationen zu Corona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2000" y="4777379"/>
            <a:ext cx="8915399" cy="1126283"/>
          </a:xfrm>
        </p:spPr>
        <p:txBody>
          <a:bodyPr>
            <a:normAutofit/>
          </a:bodyPr>
          <a:lstStyle/>
          <a:p>
            <a:r>
              <a:rPr lang="de-DE" sz="2800" dirty="0"/>
              <a:t>in Leichter Sprache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67" y="300251"/>
            <a:ext cx="3451745" cy="34517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06648C3-1D49-4333-80B1-FE56A0CB1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81AF39B4-D2D1-4CE4-A34C-0BFF841C2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für den </a:t>
            </a:r>
            <a:r>
              <a:rPr lang="de-DE" dirty="0" err="1"/>
              <a:t>Lockdown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Kontakt-Beschränkungen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Masken-Pflicht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Veranstaltungen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Einkaufen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Schulen und Hoch-Schulen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Öffentliche Verkehrs-Mittel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Sport machen</a:t>
            </a: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216" y="1532587"/>
            <a:ext cx="2847363" cy="2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Was sind Kontakt-Beschränkungen?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Jeder Mensch soll so wenige andere Menschen treffen,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wie möglich.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Es dürfen sich höchstens 10 Menschen miteinander treffen.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sie müssen aus einem </a:t>
            </a:r>
            <a:r>
              <a:rPr lang="de-DE" sz="2000" dirty="0" smtClean="0"/>
              <a:t>Haus-Stand </a:t>
            </a:r>
            <a:r>
              <a:rPr lang="de-DE" sz="2000" dirty="0"/>
              <a:t>sein.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Oder höchstens aus 2 </a:t>
            </a:r>
            <a:r>
              <a:rPr lang="de-DE" sz="2000" dirty="0" smtClean="0"/>
              <a:t>Haus-Ständen</a:t>
            </a:r>
            <a:r>
              <a:rPr lang="de-DE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 smtClean="0"/>
              <a:t>Haus-Stand </a:t>
            </a:r>
            <a:r>
              <a:rPr lang="de-DE" sz="2000" dirty="0"/>
              <a:t>heißt: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Menschen leben zusammen in einer Wohnung.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In der Öffentlichkeit feiern ist ganz verboten.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Auch, wenn weniger als 10 Menschen feiern wollen.</a:t>
            </a:r>
            <a:endParaRPr lang="de-DE" sz="1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53" y="1404000"/>
            <a:ext cx="2044527" cy="1771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0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Was ist die Masken-Pflicht?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Man muss an den meisten Orten eine Maske tragen.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Fach-Wort für Maske ist Mund-Nasen-Bedeckung.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Geht man nah an einen anderen Menschen heran?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Dann soll man immer eine Maske tragen.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Nah heißt, dass man weniger als 1,5 Meter weg ist.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gilt aber nicht in der eigenen Wohnung.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828" y="1404000"/>
            <a:ext cx="1779383" cy="17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Ausnahmen von der Masken-Pflicht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Man darf die Maske immer kurz abmachen.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Zum Beispiel, wenn man isst oder trinkt.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Manche Menschen können aber keine Maske tragen.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Sie müssen dann auch keine Maske tragen.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Wann muss man keine Maske tragen?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Wenn man wegen einer Krankheit nicht gut atmen kann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Wenn man wegen einer Behinderung nicht gut atmen kann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Wenn man mit einem Menschen mit Hör-Behinderung redet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Wenn die Polizei überprüfen muss, wer man ist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Wenn man als Kind noch nicht seinen 6. Geburtstag hatte.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Kann man wegen Krankheit oder Behinderung keine Maske tragen?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Dann ist es gut, wenn das eine Ärztin oder ein Arzt bestätigt.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08" y="1532587"/>
            <a:ext cx="1182824" cy="31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für 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Veranstaltungen sind verboten.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Damit sind öffentliche Veranstaltungen gemeint. </a:t>
            </a:r>
            <a:br>
              <a:rPr lang="de-DE" dirty="0"/>
            </a:br>
            <a:r>
              <a:rPr lang="de-DE" dirty="0"/>
              <a:t>Das heißt, dass jeder hingehen kann.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Und sie nicht in einer privaten Wohnung sind.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Das können zum Beispiel solche Veranstaltungen sein: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Feste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Theaterstücke oder Konzerte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Veranstaltungen von Vereinen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Vorträge mit vielen Zuschauerinnen und Zuschauern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Will man trotzdem eine Veranstaltung machen?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Dann kann man beim Land-Rats-Amt oder Rat-Haus wegen </a:t>
            </a:r>
            <a:br>
              <a:rPr lang="de-DE" dirty="0"/>
            </a:br>
            <a:r>
              <a:rPr lang="de-DE" dirty="0"/>
              <a:t>einer Ausnahme-Genehmigung fragen.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679" y="1532587"/>
            <a:ext cx="2232000" cy="18058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679" y="3466999"/>
            <a:ext cx="2232000" cy="19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Ausnahmen für bestimmte 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6"/>
            <a:ext cx="8915400" cy="50221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Diese Veranstaltungen sind weiter erlaubt: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/>
              <a:t>Gottes-Dienste</a:t>
            </a:r>
            <a:br>
              <a:rPr lang="de-DE" sz="1600" dirty="0"/>
            </a:br>
            <a:r>
              <a:rPr lang="de-DE" sz="1600" dirty="0"/>
              <a:t>Es dürfen aber nur so viele Menschen kommen:</a:t>
            </a:r>
            <a:br>
              <a:rPr lang="de-DE" sz="1600" dirty="0"/>
            </a:br>
            <a:r>
              <a:rPr lang="de-DE" sz="1600" dirty="0"/>
              <a:t>Dass jeder Mensch den Mindest-Abstand einhalten kann.</a:t>
            </a:r>
            <a:br>
              <a:rPr lang="de-DE" sz="1600" dirty="0"/>
            </a:br>
            <a:r>
              <a:rPr lang="de-DE" sz="1600" dirty="0"/>
              <a:t>Die Maske darf man nur am Platz abmachen.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/>
              <a:t>Demonstrationen</a:t>
            </a:r>
            <a:br>
              <a:rPr lang="de-DE" sz="1600" dirty="0"/>
            </a:br>
            <a:r>
              <a:rPr lang="de-DE" sz="1600" dirty="0"/>
              <a:t>Auch hier muss man den Mindest-Abstand einhalten.</a:t>
            </a:r>
            <a:br>
              <a:rPr lang="de-DE" sz="1600" dirty="0"/>
            </a:br>
            <a:r>
              <a:rPr lang="de-DE" sz="1600" dirty="0"/>
              <a:t>Und man darf die anderen Menschen dort nicht berühren.</a:t>
            </a:r>
            <a:br>
              <a:rPr lang="de-DE" sz="1600" dirty="0"/>
            </a:br>
            <a:r>
              <a:rPr lang="de-DE" sz="1600" dirty="0"/>
              <a:t>Sind über 200 Menschen da?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      Dann kann es eine Masken-Pflicht geben.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/>
              <a:t>Versammlungen in geschlossenen Räumen</a:t>
            </a:r>
            <a:br>
              <a:rPr lang="de-DE" sz="1600" dirty="0"/>
            </a:br>
            <a:r>
              <a:rPr lang="de-DE" sz="1600" dirty="0"/>
              <a:t>Das kann zum Beispiel eine Bürger-Versammlung im Rat-Haus sein.</a:t>
            </a:r>
            <a:br>
              <a:rPr lang="de-DE" sz="1600" dirty="0"/>
            </a:br>
            <a:r>
              <a:rPr lang="de-DE" sz="1600" dirty="0"/>
              <a:t>Hier dürfen höchstens 100 Menschen kommen.</a:t>
            </a:r>
            <a:br>
              <a:rPr lang="de-DE" sz="1600" dirty="0"/>
            </a:br>
            <a:r>
              <a:rPr lang="de-DE" sz="1600" dirty="0"/>
              <a:t>Und es gelten die gleichen Regeln wie bei Demonstrationen.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209" y="3352533"/>
            <a:ext cx="1644168" cy="20348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09" y="1537689"/>
            <a:ext cx="1644168" cy="16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Ausnahmen für bestimmte Veranstaltungen Teil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6"/>
            <a:ext cx="9250012" cy="50221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Alle diese Regeln gelten nur für Versammlungen nach dem </a:t>
            </a:r>
            <a:br>
              <a:rPr lang="de-DE" sz="2000" dirty="0"/>
            </a:br>
            <a:r>
              <a:rPr lang="de-DE" sz="2000" dirty="0"/>
              <a:t>Bayerischen </a:t>
            </a:r>
            <a:r>
              <a:rPr lang="de-DE" sz="2000" dirty="0" smtClean="0"/>
              <a:t>Versammlungs-Gesetz</a:t>
            </a:r>
            <a:r>
              <a:rPr lang="de-DE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Für solche Veranstaltungen muss es auch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Infektions-Schutz-Konzepte geben.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sind Pläne.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Darin steht, </a:t>
            </a:r>
            <a:br>
              <a:rPr lang="de-DE" sz="2000" dirty="0"/>
            </a:br>
            <a:r>
              <a:rPr lang="de-DE" sz="2000" dirty="0"/>
              <a:t>wie die Menschen bei einer Veranstaltung vor Corona geschützt werden.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Ist eine Veranstaltung im Freien?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Dann dürfen mehr als 100 Menschen kommen.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/>
          </a:bodyPr>
          <a:lstStyle/>
          <a:p>
            <a:r>
              <a:rPr lang="de-DE" dirty="0"/>
              <a:t>Das sind die Regeln beim Einkaufen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In allen Läden muss man eine Maske tragen.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Und man muss den Mindest-Abstand einhalten.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Das bedeutet für Läden: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Für jeden Menschen muss es 10 Quadrat-Meter Platz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im Laden geben.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Das heißt: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Ist ein Laden 100 Quadrat-Meter groß?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Dann dürfen höchstens 10 Menschen gleichzeitig im Laden sein.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Auch kleinere Wochen-Märkte und Floh-Märkte sind erlaubt.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Wenn man sich an den Mindest-Abstand und die Masken-Pflicht hält.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Auf Wochen-Märkten kann man zum Beispiel Obst und Gemüse kaufen.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/>
              <a:t>Sie finden im Freien statt.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439" y="1532587"/>
            <a:ext cx="2388161" cy="16201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474" y="3696480"/>
            <a:ext cx="1849126" cy="17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/>
          </a:bodyPr>
          <a:lstStyle/>
          <a:p>
            <a:r>
              <a:rPr lang="de-DE" dirty="0"/>
              <a:t>Regeln für 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An allen Schulen ist Masken-Pflicht.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gilt für das ganze Schul-Gelände.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Manchmal dürfen Schülerinnen und Schüler die Maske abnehmen.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muss aber eine Lehrerin oder ein Lehrer vorher erlauben.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Das geht aber nur aus wichtigen Gründen.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Zum Beispiel, wenn die Maske den Unterricht stark stört.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Hält sich jemand nicht an die Masken-Pflicht?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Dann soll die Person das Schul-Gelände verlassen.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Schul-Leiterin oder der Schul-Leiter soll dafür sorgen.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Für Schülerinnen oder Schüler gilt das erst ab der 5. Klasse.</a:t>
            </a: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449" y="4207368"/>
            <a:ext cx="1716260" cy="12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1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/>
          </a:bodyPr>
          <a:lstStyle/>
          <a:p>
            <a:r>
              <a:rPr lang="de-DE" dirty="0"/>
              <a:t>Regeln für Hoch-Schulen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An Hoch-Schulen kann man ein Studium machen.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An allen Hoch-Schulen muss man den Mindest-Abstand einhalten.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es ist Masken-Pflicht.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Sie gilt auch im Unterricht.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An Hoch-Schulen nennt man den Unterricht auch Vorlesung.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In einer Vorlesung dürfen höchstens 200 Menschen sein.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jede Hoch-Schule muss aufschreiben, wer in einer Vorlesung war.</a:t>
            </a:r>
            <a:endParaRPr lang="de-DE" sz="17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30" y="606790"/>
            <a:ext cx="1989770" cy="19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Was ist Corona?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803687" cy="42507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Corona ist eine Atem-Wegs-Krankheit.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Eine Atem-Wegs-Krankheit ist zum Beispiel: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Schnupfen oder Husten.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Corona ist eine neue Art von Grippe.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Immer mehr Menschen bekommen die Krankheit Corona.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Es sind schon Menschen an der Krankheit gestorben.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Corona ist zu einer Pandemie geworden.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Pandemie heißt: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Krankheit gibt es fast in allen Ländern auf der Welt.</a:t>
            </a:r>
            <a:endParaRPr lang="de-DE" sz="17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43" y="1160046"/>
            <a:ext cx="2268954" cy="22689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40D8D6CE-ADC0-43D5-B886-2CD703492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A0B8DC52-C3D0-4C55-B714-B1F46785F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/>
          </a:bodyPr>
          <a:lstStyle/>
          <a:p>
            <a:r>
              <a:rPr lang="de-DE" dirty="0"/>
              <a:t>Regeln für öffentliche Verkehrs-Mittel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Damit sind zum Beispiel Busse und Züge gemeint.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auch U-Bahnen und Straßen-Bahnen und Flugzeuge.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In allen </a:t>
            </a:r>
            <a:r>
              <a:rPr lang="de-DE" sz="2000" dirty="0" smtClean="0"/>
              <a:t>öffentlichen </a:t>
            </a:r>
            <a:r>
              <a:rPr lang="de-DE" sz="2000" dirty="0"/>
              <a:t>Verkehrs-Mitteln ist Masken-Pflicht.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Dies gilt für alle Fahr-Gäste und für das Personal.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Wenn das Personal mit den Fahr-Gästen zusammen ist.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Masken-Pflicht gilt auch: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an Halte-Stellen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an Bahn-Höfen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an Flug-Häfen</a:t>
            </a: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817" y="1738849"/>
            <a:ext cx="2299823" cy="15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>
            <a:normAutofit/>
          </a:bodyPr>
          <a:lstStyle/>
          <a:p>
            <a:r>
              <a:rPr lang="de-DE" dirty="0"/>
              <a:t>Regeln beim Sport machen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Man darf keinen Sport in einer Mannschaft machen.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Man darf nur allein oder zu zweit Sport machen.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Oder mit den Personen aus dem eigenen </a:t>
            </a:r>
            <a:r>
              <a:rPr lang="de-DE" sz="2000" dirty="0" smtClean="0"/>
              <a:t>Haus-Stand</a:t>
            </a:r>
            <a:r>
              <a:rPr lang="de-DE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Ein </a:t>
            </a:r>
            <a:r>
              <a:rPr lang="de-DE" sz="2000" dirty="0" smtClean="0"/>
              <a:t>Haus-Stand </a:t>
            </a:r>
            <a:r>
              <a:rPr lang="de-DE" sz="2000" dirty="0"/>
              <a:t>sind alle Personen, </a:t>
            </a:r>
            <a:br>
              <a:rPr lang="de-DE" sz="2000" dirty="0"/>
            </a:br>
            <a:r>
              <a:rPr lang="de-DE" sz="2000" dirty="0"/>
              <a:t>die zusammen in einer Wohnung leben.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Profi-Sport ist auch erlaubt.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Aber nur ohne Zuschauerinnen und Zuschauer.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Ein Beispiel für Profi-Sport ist die Fußball Bundes-Liga.</a:t>
            </a:r>
            <a:endParaRPr lang="de-DE" sz="17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7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284" y="1532587"/>
            <a:ext cx="1536471" cy="20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2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1280890"/>
          </a:xfrm>
        </p:spPr>
        <p:txBody>
          <a:bodyPr anchor="ctr"/>
          <a:lstStyle/>
          <a:p>
            <a:r>
              <a:rPr lang="de-DE" dirty="0"/>
              <a:t>Internet-Seiten zu Corona </a:t>
            </a:r>
            <a:br>
              <a:rPr lang="de-DE" dirty="0"/>
            </a:br>
            <a:r>
              <a:rPr lang="de-DE" dirty="0"/>
              <a:t>in Leichter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980000"/>
            <a:ext cx="9595850" cy="442117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u="sng" dirty="0">
                <a:hlinkClick r:id="rId2"/>
              </a:rPr>
              <a:t>www.corona-leichte-sprache.de</a:t>
            </a:r>
            <a:r>
              <a:rPr lang="de-DE" sz="2000" u="sng" dirty="0"/>
              <a:t> </a:t>
            </a:r>
            <a:br>
              <a:rPr lang="de-DE" sz="2000" u="sng" dirty="0"/>
            </a:br>
            <a:r>
              <a:rPr lang="de-DE" sz="2000" dirty="0"/>
              <a:t>Diese Internet-Seite hat viele Informationen zu Corona. </a:t>
            </a:r>
            <a:br>
              <a:rPr lang="de-DE" sz="2000" dirty="0"/>
            </a:br>
            <a:r>
              <a:rPr lang="de-DE" sz="2000" dirty="0"/>
              <a:t>Anne Leichtfuß hat diese Internet-Seite zusammen mit Anderen gemacht. </a:t>
            </a:r>
            <a:br>
              <a:rPr lang="de-DE" sz="2000" dirty="0"/>
            </a:br>
            <a:r>
              <a:rPr lang="de-DE" sz="2000" dirty="0"/>
              <a:t>Sie kennt sich gut mit Leichter Sprache aus.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u="sng" dirty="0">
                <a:hlinkClick r:id="rId3"/>
              </a:rPr>
              <a:t>www.stmgp.bayern.de/?lang=de_ls</a:t>
            </a:r>
            <a:r>
              <a:rPr lang="de-DE" sz="2000" u="sng" dirty="0"/>
              <a:t> </a:t>
            </a:r>
            <a:br>
              <a:rPr lang="de-DE" sz="2000" u="sng" dirty="0"/>
            </a:br>
            <a:r>
              <a:rPr lang="de-DE" sz="2000" dirty="0"/>
              <a:t>Hier gibt es Informationen über Corona für die Bewohner von Bayern. </a:t>
            </a:r>
            <a:br>
              <a:rPr lang="de-DE" sz="2000" dirty="0"/>
            </a:br>
            <a:r>
              <a:rPr lang="de-DE" sz="2000" dirty="0"/>
              <a:t>Das Ministerium für Gesundheit und Pflege hat die Seite gemacht. </a:t>
            </a:r>
            <a:br>
              <a:rPr lang="de-DE" sz="2000" dirty="0"/>
            </a:br>
            <a:r>
              <a:rPr lang="de-DE" sz="2000" dirty="0"/>
              <a:t>Das Ministerium gehört zur Regierung von Bayern.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752" y="1356349"/>
            <a:ext cx="1669536" cy="158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59EE3F62-AD2D-49A8-9B4F-B68B93218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9F5BA727-3310-4184-9894-B0FDA4EDC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4907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4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Erstellt 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sag’s einfach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Büro für Leichte Sprache, Regensburg.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Geprüft von der Prüfgruppe einfach g`macht, Abteilung Förderstätte, </a:t>
            </a:r>
            <a:b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Straubinger Werkstätten St. Josef der KJF Werkstätten g GmbH.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gezeichneten Bilder kommen von der </a:t>
            </a: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© Lebenshilfe für Menschen mit geistiger Behinderung Bremen e.V.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Illustrator: Stefan Albers, Atelier Fleetinsel, 2013 und </a:t>
            </a:r>
            <a:b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© Inga Kramer, </a:t>
            </a:r>
            <a:r>
              <a:rPr lang="de-DE" sz="1400" b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 tooltip="Webseite Inga Kramer"/>
              </a:rPr>
              <a:t>www.ingakramer.de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Das Bild vom </a:t>
            </a:r>
            <a:r>
              <a:rPr lang="de-DE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geöffneten Fenster und von der Corona-Warn-App kommen </a:t>
            </a:r>
            <a:r>
              <a:rPr lang="de-D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von sag’s einfach</a:t>
            </a:r>
            <a:r>
              <a:rPr lang="de-DE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!.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Symptome für Corona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42507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Symptome sind Anzeichen für eine Krankheit.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Symptome spricht man </a:t>
            </a:r>
            <a:r>
              <a:rPr lang="de-DE" sz="2000" dirty="0" err="1"/>
              <a:t>Süm</a:t>
            </a:r>
            <a:r>
              <a:rPr lang="de-DE" sz="2000" dirty="0"/>
              <a:t>-Tome.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Symptome für Corona können sein: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Fieber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Husten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Schnupfen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Schmerzen in den Muskeln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Durchfall</a:t>
            </a:r>
            <a:endParaRPr lang="de-DE" sz="1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29" y="2615525"/>
            <a:ext cx="2924050" cy="2924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7B6C4F6-7B15-41ED-9D21-BF3DCD6DE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08E48E-61BD-4797-94AC-138102B40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zum Schutz vor Corona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37996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/>
              <a:t>Hier stellen wir die wichtigsten Regeln zu Corona vor: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/>
              <a:t>Die allerwichtigste Regel ist die AHA + L + A Regel.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/>
              <a:t>AHA + L + A ist eine Abkürzung.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/>
              <a:t>Jeder Buchstabe steht für eine Regel.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/>
              <a:t>Die Regel ist gleich genauer erklärt.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584CC663-812C-417A-8DC6-3EBADD596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4E79517B-1F38-43B1-B6D9-C9EA4835C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zum Schutz vor Corona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5094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dirty="0"/>
              <a:t>Dafür steht die Abkürzung AHA: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Das 1. </a:t>
            </a:r>
            <a:r>
              <a:rPr lang="de-DE" b="1" dirty="0"/>
              <a:t>A</a:t>
            </a:r>
            <a:r>
              <a:rPr lang="de-DE" dirty="0"/>
              <a:t> bedeutet </a:t>
            </a:r>
            <a:r>
              <a:rPr lang="de-DE" b="1" dirty="0"/>
              <a:t>A</a:t>
            </a:r>
            <a:r>
              <a:rPr lang="de-DE" dirty="0"/>
              <a:t>bstand halten</a:t>
            </a:r>
            <a:br>
              <a:rPr lang="de-DE" dirty="0"/>
            </a:br>
            <a:r>
              <a:rPr lang="de-DE" dirty="0"/>
              <a:t>Man soll immer mindestens 1,5 Meter Abstand halten.</a:t>
            </a:r>
            <a:br>
              <a:rPr lang="de-DE" dirty="0"/>
            </a:br>
            <a:r>
              <a:rPr lang="de-DE" dirty="0"/>
              <a:t>1,5 Meter sind ungefähr 2 große Schritte.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b="1" dirty="0"/>
              <a:t>H </a:t>
            </a:r>
            <a:r>
              <a:rPr lang="de-DE" dirty="0"/>
              <a:t>bedeutet </a:t>
            </a:r>
            <a:r>
              <a:rPr lang="de-DE" b="1" dirty="0"/>
              <a:t>H</a:t>
            </a:r>
            <a:r>
              <a:rPr lang="de-DE" dirty="0"/>
              <a:t>ygiene</a:t>
            </a:r>
            <a:br>
              <a:rPr lang="de-DE" dirty="0"/>
            </a:br>
            <a:r>
              <a:rPr lang="de-DE" dirty="0"/>
              <a:t>Mit Hygiene ist hier das gemeint:</a:t>
            </a:r>
            <a:br>
              <a:rPr lang="de-DE" dirty="0"/>
            </a:br>
            <a:r>
              <a:rPr lang="de-DE" dirty="0"/>
              <a:t>Man soll sich immer die Hände gut mit Seife waschen.</a:t>
            </a:r>
            <a:br>
              <a:rPr lang="de-DE" dirty="0"/>
            </a:br>
            <a:r>
              <a:rPr lang="de-DE" dirty="0"/>
              <a:t>Und sich nicht mit ungewaschenen Händen ins Gesicht fassen.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Das 2. </a:t>
            </a:r>
            <a:r>
              <a:rPr lang="de-DE" b="1" dirty="0"/>
              <a:t>A </a:t>
            </a:r>
            <a:r>
              <a:rPr lang="de-DE" dirty="0"/>
              <a:t>bedeutet </a:t>
            </a:r>
            <a:r>
              <a:rPr lang="de-DE" b="1" dirty="0"/>
              <a:t>A</a:t>
            </a:r>
            <a:r>
              <a:rPr lang="de-DE" dirty="0"/>
              <a:t>lltags-Maske tragen </a:t>
            </a:r>
            <a:br>
              <a:rPr lang="de-DE" dirty="0"/>
            </a:br>
            <a:r>
              <a:rPr lang="de-DE" dirty="0"/>
              <a:t>Das sind Masken, die jeder Mensch benutzen kann.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b="17242"/>
          <a:stretch/>
        </p:blipFill>
        <p:spPr>
          <a:xfrm>
            <a:off x="9474278" y="1852418"/>
            <a:ext cx="1849401" cy="14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31" y="3565582"/>
            <a:ext cx="1348948" cy="14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53" y="5131776"/>
            <a:ext cx="1332826" cy="133282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BA7B678-FFE4-4947-A085-6F543F7DD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5B5B7134-C441-45E4-9EC4-F2BC4BCE0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zum Schutz vor Corona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346812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b="1" dirty="0"/>
              <a:t>L </a:t>
            </a:r>
            <a:r>
              <a:rPr lang="de-DE" sz="2000" dirty="0"/>
              <a:t>bedeutet </a:t>
            </a:r>
            <a:r>
              <a:rPr lang="de-DE" sz="2000" b="1" dirty="0"/>
              <a:t>L</a:t>
            </a:r>
            <a:r>
              <a:rPr lang="de-DE" sz="2000" dirty="0"/>
              <a:t>üften </a:t>
            </a:r>
            <a:br>
              <a:rPr lang="de-DE" sz="2000" dirty="0"/>
            </a:br>
            <a:r>
              <a:rPr lang="de-DE" sz="2000" dirty="0"/>
              <a:t>Diese Regel gilt nur, wenn man drinnen ist. </a:t>
            </a:r>
            <a:br>
              <a:rPr lang="de-DE" sz="2000" dirty="0"/>
            </a:br>
            <a:r>
              <a:rPr lang="de-DE" sz="2000" dirty="0"/>
              <a:t>Dort sollte man immer gut lüften. </a:t>
            </a:r>
            <a:br>
              <a:rPr lang="de-DE" sz="2000" dirty="0"/>
            </a:br>
            <a:r>
              <a:rPr lang="de-DE" sz="2000" dirty="0"/>
              <a:t>Man sollte mehrmals am Tag lüften. </a:t>
            </a:r>
            <a:br>
              <a:rPr lang="de-DE" sz="2000" dirty="0"/>
            </a:br>
            <a:r>
              <a:rPr lang="de-DE" sz="2000" dirty="0"/>
              <a:t>Man sollte jedes Mal mindestens 5 Minuten lang lüften. </a:t>
            </a:r>
            <a:br>
              <a:rPr lang="de-DE" sz="2000" dirty="0"/>
            </a:br>
            <a:r>
              <a:rPr lang="de-DE" sz="2000" dirty="0"/>
              <a:t>Wenn es draußen wärmer ist, kann man länger lüften.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404000"/>
            <a:ext cx="2241108" cy="21849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7DFB0AC-529E-4B6E-9E44-A23563381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6116EDF-AFB7-4160-8947-C68526C65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Regeln zum Schutz vor Corona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8915400" cy="447805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Das 3. </a:t>
            </a:r>
            <a:r>
              <a:rPr lang="de-DE" sz="2000" b="1" dirty="0"/>
              <a:t>A </a:t>
            </a:r>
            <a:r>
              <a:rPr lang="de-DE" sz="2000" dirty="0"/>
              <a:t>von der Abkürzung bedeutet </a:t>
            </a:r>
            <a:r>
              <a:rPr lang="de-DE" sz="2000" b="1" dirty="0"/>
              <a:t>A</a:t>
            </a:r>
            <a:r>
              <a:rPr lang="de-DE" sz="2000" dirty="0"/>
              <a:t>pp </a:t>
            </a:r>
            <a:br>
              <a:rPr lang="de-DE" sz="2000" dirty="0"/>
            </a:br>
            <a:r>
              <a:rPr lang="de-DE" sz="2000" dirty="0"/>
              <a:t>Damit ist die Corona-Warn-</a:t>
            </a:r>
            <a:r>
              <a:rPr lang="de-DE" sz="2000" b="1" dirty="0"/>
              <a:t>A</a:t>
            </a:r>
            <a:r>
              <a:rPr lang="de-DE" sz="2000" dirty="0"/>
              <a:t>pp gemeint.</a:t>
            </a:r>
            <a:br>
              <a:rPr lang="de-DE" sz="2000" dirty="0"/>
            </a:br>
            <a:r>
              <a:rPr lang="de-DE" sz="2000" dirty="0"/>
              <a:t>Das ist ein Programm auf dem Handy.</a:t>
            </a:r>
            <a:br>
              <a:rPr lang="de-DE" sz="2000" dirty="0"/>
            </a:br>
            <a:r>
              <a:rPr lang="de-DE" sz="2000" dirty="0"/>
              <a:t>In das Programm kann jeder schreiben, </a:t>
            </a:r>
            <a:br>
              <a:rPr lang="de-DE" sz="2000" dirty="0"/>
            </a:br>
            <a:r>
              <a:rPr lang="de-DE" sz="2000" dirty="0"/>
              <a:t>wenn er Corona hat. </a:t>
            </a:r>
            <a:br>
              <a:rPr lang="de-DE" sz="2000" dirty="0"/>
            </a:br>
            <a:r>
              <a:rPr lang="de-DE" sz="2000" dirty="0"/>
              <a:t>Dann warnt das Programm Menschen, </a:t>
            </a:r>
            <a:br>
              <a:rPr lang="de-DE" sz="2000" dirty="0"/>
            </a:br>
            <a:r>
              <a:rPr lang="de-DE" sz="2000" dirty="0"/>
              <a:t>mit denen man sich getroffen hat. </a:t>
            </a:r>
            <a:br>
              <a:rPr lang="de-DE" sz="2000" dirty="0"/>
            </a:br>
            <a:r>
              <a:rPr lang="de-DE" sz="2000" dirty="0"/>
              <a:t>Aber nur, </a:t>
            </a:r>
            <a:br>
              <a:rPr lang="de-DE" sz="2000" dirty="0"/>
            </a:br>
            <a:r>
              <a:rPr lang="de-DE" sz="2000" dirty="0"/>
              <a:t>wenn diese Menschen auch das Programm benutzen.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5B188A0-23BE-4046-A21A-ADC7607D9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9874FC0-C5D6-4CCC-8FBB-BF6AE8342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/>
          <a:stretch/>
        </p:blipFill>
        <p:spPr>
          <a:xfrm>
            <a:off x="9756725" y="1065675"/>
            <a:ext cx="205570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Was ist der Inzidenz-Wert?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3600"/>
            <a:ext cx="9500600" cy="4482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Der Inzidenz-Wert ist eine Zahl.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Zahl sagt: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So viele Menschen haben in einer bestimmten Zeit neu Corona bekommen.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Meistens wird die Zahl für eine Woche ausgerechnet.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Zahl sagt immer, </a:t>
            </a:r>
            <a:br>
              <a:rPr lang="de-DE" sz="2000" dirty="0"/>
            </a:br>
            <a:r>
              <a:rPr lang="de-DE" sz="2000" dirty="0"/>
              <a:t>wie viele von 100-Tausend Menschen Corona haben.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Zahl wird immer für eine Stadt oder einen Land-Kreis ausgerechnet.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In Erlangen leben zum Beispiel ungefähr 112-Tausend Menschen.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Zahl kann man zum Beispiel oft in der Zeitung lesen.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986E16D-949D-4066-B476-B731E7417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41667E22-1DE9-41A0-A3F9-F5D81A231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99" y="432258"/>
            <a:ext cx="2190331" cy="21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911687" cy="900000"/>
          </a:xfrm>
        </p:spPr>
        <p:txBody>
          <a:bodyPr anchor="ctr"/>
          <a:lstStyle/>
          <a:p>
            <a:r>
              <a:rPr lang="de-DE" dirty="0"/>
              <a:t>Was ist ein Lockdown?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1532587"/>
            <a:ext cx="8915400" cy="50221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 err="1"/>
              <a:t>Lockdown</a:t>
            </a:r>
            <a:r>
              <a:rPr lang="de-DE" sz="2000" dirty="0"/>
              <a:t> spricht man Lok-</a:t>
            </a:r>
            <a:r>
              <a:rPr lang="de-DE" sz="2000" dirty="0" err="1"/>
              <a:t>Daun</a:t>
            </a:r>
            <a:r>
              <a:rPr lang="de-DE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 err="1"/>
              <a:t>Lockdown</a:t>
            </a:r>
            <a:r>
              <a:rPr lang="de-DE" sz="2000" dirty="0"/>
              <a:t> bedeutet: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Alle Menschen sollen zu Hause bleiben.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Und sollen so wenige Leute wie möglich treffen.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Die Menschen sollen die Wohnung möglichst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nur aus wichtigen Gründen verlassen.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/>
              <a:t>Wichtige Gründe sind zum Beispiel: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Wenn man zur Arbeit gehen muss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Wenn man Einkaufen gehen muss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Wenn man zum Arzt gehen muss</a:t>
            </a:r>
            <a:endParaRPr lang="de-DE" sz="1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32" y="1404000"/>
            <a:ext cx="2209176" cy="191362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1DC7766A-99D4-481E-92CC-35B67DB31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79" y="5654775"/>
            <a:ext cx="1078201" cy="90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CEA06B3D-4BC7-4B29-9FE8-8E6A67B4B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20" y="60147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967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FFFFFF"/>
      </a:dk1>
      <a:lt1>
        <a:sysClr val="window" lastClr="000000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967</Words>
  <Application>Microsoft Office PowerPoint</Application>
  <PresentationFormat>Breitbild</PresentationFormat>
  <Paragraphs>187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Fetzen</vt:lpstr>
      <vt:lpstr>Informationen zu Corona</vt:lpstr>
      <vt:lpstr>Was ist Corona?</vt:lpstr>
      <vt:lpstr>Symptome für Corona</vt:lpstr>
      <vt:lpstr>Regeln zum Schutz vor Corona</vt:lpstr>
      <vt:lpstr>Regeln zum Schutz vor Corona</vt:lpstr>
      <vt:lpstr>Regeln zum Schutz vor Corona</vt:lpstr>
      <vt:lpstr>Regeln zum Schutz vor Corona</vt:lpstr>
      <vt:lpstr>Was ist der Inzidenz-Wert?</vt:lpstr>
      <vt:lpstr>Was ist ein Lockdown?</vt:lpstr>
      <vt:lpstr>Regeln für den Lockdown</vt:lpstr>
      <vt:lpstr>Was sind Kontakt-Beschränkungen?</vt:lpstr>
      <vt:lpstr>Was ist die Masken-Pflicht?</vt:lpstr>
      <vt:lpstr>Ausnahmen von der Masken-Pflicht</vt:lpstr>
      <vt:lpstr>Regeln für Veranstaltungen</vt:lpstr>
      <vt:lpstr>Ausnahmen für bestimmte Veranstaltungen</vt:lpstr>
      <vt:lpstr>Ausnahmen für bestimmte Veranstaltungen Teil 2</vt:lpstr>
      <vt:lpstr>Das sind die Regeln beim Einkaufen</vt:lpstr>
      <vt:lpstr>Regeln für Schulen</vt:lpstr>
      <vt:lpstr>Regeln für Hoch-Schulen</vt:lpstr>
      <vt:lpstr>Regeln für öffentliche Verkehrs-Mittel</vt:lpstr>
      <vt:lpstr>Regeln beim Sport machen</vt:lpstr>
      <vt:lpstr>Internet-Seiten zu Corona  in Leichter Sprache</vt:lpstr>
      <vt:lpstr>Impressum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zu Corona</dc:title>
  <dc:creator>SebastianMueller</dc:creator>
  <cp:lastModifiedBy>SebastianMueller</cp:lastModifiedBy>
  <cp:revision>111</cp:revision>
  <dcterms:created xsi:type="dcterms:W3CDTF">2020-10-28T12:53:15Z</dcterms:created>
  <dcterms:modified xsi:type="dcterms:W3CDTF">2020-11-12T08:20:17Z</dcterms:modified>
</cp:coreProperties>
</file>